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5.png" Type="http://schemas.openxmlformats.org/officeDocument/2006/relationships/image"/><Relationship Id="rId11" Target="../media/image136.png" Type="http://schemas.openxmlformats.org/officeDocument/2006/relationships/image"/><Relationship Id="rId12" Target="../media/image137.png" Type="http://schemas.openxmlformats.org/officeDocument/2006/relationships/image"/><Relationship Id="rId13" Target="../media/image138.png" Type="http://schemas.openxmlformats.org/officeDocument/2006/relationships/image"/><Relationship Id="rId14" Target="../media/image139.png" Type="http://schemas.openxmlformats.org/officeDocument/2006/relationships/image"/><Relationship Id="rId15" Target="../media/image140.png" Type="http://schemas.openxmlformats.org/officeDocument/2006/relationships/image"/><Relationship Id="rId16" Target="../media/image141.png" Type="http://schemas.openxmlformats.org/officeDocument/2006/relationships/image"/><Relationship Id="rId17" Target="../media/image142.png" Type="http://schemas.openxmlformats.org/officeDocument/2006/relationships/image"/><Relationship Id="rId18" Target="../media/image143.png" Type="http://schemas.openxmlformats.org/officeDocument/2006/relationships/image"/><Relationship Id="rId19" Target="../media/image144.png" Type="http://schemas.openxmlformats.org/officeDocument/2006/relationships/image"/><Relationship Id="rId2" Target="../media/image1.png" Type="http://schemas.openxmlformats.org/officeDocument/2006/relationships/image"/><Relationship Id="rId20" Target="../media/image145.png" Type="http://schemas.openxmlformats.org/officeDocument/2006/relationships/image"/><Relationship Id="rId21" Target="../media/image146.png" Type="http://schemas.openxmlformats.org/officeDocument/2006/relationships/image"/><Relationship Id="rId22" Target="../media/image147.png" Type="http://schemas.openxmlformats.org/officeDocument/2006/relationships/image"/><Relationship Id="rId23" Target="../media/image148.png" Type="http://schemas.openxmlformats.org/officeDocument/2006/relationships/image"/><Relationship Id="rId24" Target="../media/image149.png" Type="http://schemas.openxmlformats.org/officeDocument/2006/relationships/image"/><Relationship Id="rId25" Target="../media/image150.png" Type="http://schemas.openxmlformats.org/officeDocument/2006/relationships/image"/><Relationship Id="rId26" Target="../media/image151.png" Type="http://schemas.openxmlformats.org/officeDocument/2006/relationships/image"/><Relationship Id="rId27" Target="../media/image152.png" Type="http://schemas.openxmlformats.org/officeDocument/2006/relationships/image"/><Relationship Id="rId28" Target="../media/image153.png" Type="http://schemas.openxmlformats.org/officeDocument/2006/relationships/image"/><Relationship Id="rId29" Target="../media/image154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119.png" Type="http://schemas.openxmlformats.org/officeDocument/2006/relationships/image"/><Relationship Id="rId8" Target="../media/image120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5.png" Type="http://schemas.openxmlformats.org/officeDocument/2006/relationships/image"/><Relationship Id="rId11" Target="../media/image156.png" Type="http://schemas.openxmlformats.org/officeDocument/2006/relationships/image"/><Relationship Id="rId12" Target="../media/image157.png" Type="http://schemas.openxmlformats.org/officeDocument/2006/relationships/image"/><Relationship Id="rId13" Target="../media/image158.png" Type="http://schemas.openxmlformats.org/officeDocument/2006/relationships/image"/><Relationship Id="rId14" Target="../media/image159.png" Type="http://schemas.openxmlformats.org/officeDocument/2006/relationships/image"/><Relationship Id="rId15" Target="../media/image160.png" Type="http://schemas.openxmlformats.org/officeDocument/2006/relationships/image"/><Relationship Id="rId16" Target="../media/image161.png" Type="http://schemas.openxmlformats.org/officeDocument/2006/relationships/image"/><Relationship Id="rId17" Target="../media/image162.png" Type="http://schemas.openxmlformats.org/officeDocument/2006/relationships/image"/><Relationship Id="rId18" Target="../media/image163.png" Type="http://schemas.openxmlformats.org/officeDocument/2006/relationships/image"/><Relationship Id="rId19" Target="../media/image164.png" Type="http://schemas.openxmlformats.org/officeDocument/2006/relationships/image"/><Relationship Id="rId2" Target="../media/image1.png" Type="http://schemas.openxmlformats.org/officeDocument/2006/relationships/image"/><Relationship Id="rId20" Target="../media/image165.png" Type="http://schemas.openxmlformats.org/officeDocument/2006/relationships/image"/><Relationship Id="rId21" Target="../media/image166.png" Type="http://schemas.openxmlformats.org/officeDocument/2006/relationships/image"/><Relationship Id="rId22" Target="../media/image167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119.png" Type="http://schemas.openxmlformats.org/officeDocument/2006/relationships/image"/><Relationship Id="rId8" Target="../media/image120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0.png" Type="http://schemas.openxmlformats.org/officeDocument/2006/relationships/image"/><Relationship Id="rId11" Target="../media/image171.png" Type="http://schemas.openxmlformats.org/officeDocument/2006/relationships/image"/><Relationship Id="rId12" Target="../media/image172.png" Type="http://schemas.openxmlformats.org/officeDocument/2006/relationships/image"/><Relationship Id="rId13" Target="../media/image173.png" Type="http://schemas.openxmlformats.org/officeDocument/2006/relationships/image"/><Relationship Id="rId14" Target="../media/image174.png" Type="http://schemas.openxmlformats.org/officeDocument/2006/relationships/image"/><Relationship Id="rId15" Target="../media/image175.png" Type="http://schemas.openxmlformats.org/officeDocument/2006/relationships/image"/><Relationship Id="rId16" Target="../media/image176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168.png" Type="http://schemas.openxmlformats.org/officeDocument/2006/relationships/image"/><Relationship Id="rId8" Target="../media/image25.png" Type="http://schemas.openxmlformats.org/officeDocument/2006/relationships/image"/><Relationship Id="rId9" Target="../media/image16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11" Target="../media/image175.png" Type="http://schemas.openxmlformats.org/officeDocument/2006/relationships/image"/><Relationship Id="rId12" Target="../media/image179.png" Type="http://schemas.openxmlformats.org/officeDocument/2006/relationships/image"/><Relationship Id="rId13" Target="../media/image180.png" Type="http://schemas.openxmlformats.org/officeDocument/2006/relationships/image"/><Relationship Id="rId14" Target="../media/image181.png" Type="http://schemas.openxmlformats.org/officeDocument/2006/relationships/image"/><Relationship Id="rId15" Target="../media/image182.png" Type="http://schemas.openxmlformats.org/officeDocument/2006/relationships/image"/><Relationship Id="rId16" Target="../media/image183.png" Type="http://schemas.openxmlformats.org/officeDocument/2006/relationships/image"/><Relationship Id="rId17" Target="../media/image184.png" Type="http://schemas.openxmlformats.org/officeDocument/2006/relationships/image"/><Relationship Id="rId18" Target="../media/image185.png" Type="http://schemas.openxmlformats.org/officeDocument/2006/relationships/image"/><Relationship Id="rId19" Target="../media/image186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177.png" Type="http://schemas.openxmlformats.org/officeDocument/2006/relationships/image"/><Relationship Id="rId8" Target="../media/image25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8.png" Type="http://schemas.openxmlformats.org/officeDocument/2006/relationships/image"/><Relationship Id="rId11" Target="../media/image189.png" Type="http://schemas.openxmlformats.org/officeDocument/2006/relationships/image"/><Relationship Id="rId12" Target="../media/image190.png" Type="http://schemas.openxmlformats.org/officeDocument/2006/relationships/image"/><Relationship Id="rId13" Target="../media/image191.png" Type="http://schemas.openxmlformats.org/officeDocument/2006/relationships/image"/><Relationship Id="rId14" Target="../media/image192.png" Type="http://schemas.openxmlformats.org/officeDocument/2006/relationships/image"/><Relationship Id="rId15" Target="../media/image193.png" Type="http://schemas.openxmlformats.org/officeDocument/2006/relationships/image"/><Relationship Id="rId16" Target="../media/image194.png" Type="http://schemas.openxmlformats.org/officeDocument/2006/relationships/image"/><Relationship Id="rId17" Target="../media/image195.png" Type="http://schemas.openxmlformats.org/officeDocument/2006/relationships/image"/><Relationship Id="rId18" Target="../media/image196.png" Type="http://schemas.openxmlformats.org/officeDocument/2006/relationships/image"/><Relationship Id="rId19" Target="../media/image197.png" Type="http://schemas.openxmlformats.org/officeDocument/2006/relationships/image"/><Relationship Id="rId2" Target="../media/image1.png" Type="http://schemas.openxmlformats.org/officeDocument/2006/relationships/image"/><Relationship Id="rId20" Target="../media/image177.png" Type="http://schemas.openxmlformats.org/officeDocument/2006/relationships/image"/><Relationship Id="rId21" Target="../media/image17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187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0.png" Type="http://schemas.openxmlformats.org/officeDocument/2006/relationships/image"/><Relationship Id="rId11" Target="../media/image173.png" Type="http://schemas.openxmlformats.org/officeDocument/2006/relationships/image"/><Relationship Id="rId12" Target="../media/image188.png" Type="http://schemas.openxmlformats.org/officeDocument/2006/relationships/image"/><Relationship Id="rId13" Target="../media/image201.png" Type="http://schemas.openxmlformats.org/officeDocument/2006/relationships/image"/><Relationship Id="rId14" Target="../media/image202.png" Type="http://schemas.openxmlformats.org/officeDocument/2006/relationships/image"/><Relationship Id="rId15" Target="../media/image203.png" Type="http://schemas.openxmlformats.org/officeDocument/2006/relationships/image"/><Relationship Id="rId16" Target="../media/image177.png" Type="http://schemas.openxmlformats.org/officeDocument/2006/relationships/image"/><Relationship Id="rId17" Target="../media/image17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198.png" Type="http://schemas.openxmlformats.org/officeDocument/2006/relationships/image"/><Relationship Id="rId9" Target="../media/image19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8.png" Type="http://schemas.openxmlformats.org/officeDocument/2006/relationships/image"/><Relationship Id="rId11" Target="../media/image205.png" Type="http://schemas.openxmlformats.org/officeDocument/2006/relationships/image"/><Relationship Id="rId12" Target="../media/image206.png" Type="http://schemas.openxmlformats.org/officeDocument/2006/relationships/image"/><Relationship Id="rId13" Target="../media/image207.png" Type="http://schemas.openxmlformats.org/officeDocument/2006/relationships/image"/><Relationship Id="rId14" Target="../media/image208.png" Type="http://schemas.openxmlformats.org/officeDocument/2006/relationships/image"/><Relationship Id="rId15" Target="../media/image209.png" Type="http://schemas.openxmlformats.org/officeDocument/2006/relationships/image"/><Relationship Id="rId16" Target="../media/image210.png" Type="http://schemas.openxmlformats.org/officeDocument/2006/relationships/image"/><Relationship Id="rId17" Target="../media/image211.png" Type="http://schemas.openxmlformats.org/officeDocument/2006/relationships/image"/><Relationship Id="rId18" Target="../media/image212.png" Type="http://schemas.openxmlformats.org/officeDocument/2006/relationships/image"/><Relationship Id="rId19" Target="../media/image177.png" Type="http://schemas.openxmlformats.org/officeDocument/2006/relationships/image"/><Relationship Id="rId2" Target="../media/image1.png" Type="http://schemas.openxmlformats.org/officeDocument/2006/relationships/image"/><Relationship Id="rId20" Target="../media/image17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204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173.png" Type="http://schemas.openxmlformats.org/officeDocument/2006/relationships/image"/><Relationship Id="rId13" Target="../media/image217.png" Type="http://schemas.openxmlformats.org/officeDocument/2006/relationships/image"/><Relationship Id="rId14" Target="../media/image177.png" Type="http://schemas.openxmlformats.org/officeDocument/2006/relationships/image"/><Relationship Id="rId15" Target="../media/image175.pn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26.png" Type="http://schemas.openxmlformats.org/officeDocument/2006/relationships/image"/><Relationship Id="rId5" Target="../media/image31.png" Type="http://schemas.openxmlformats.org/officeDocument/2006/relationships/image"/><Relationship Id="rId6" Target="../media/image25.png" Type="http://schemas.openxmlformats.org/officeDocument/2006/relationships/image"/><Relationship Id="rId7" Target="../media/image213.png" Type="http://schemas.openxmlformats.org/officeDocument/2006/relationships/image"/><Relationship Id="rId8" Target="../media/image29.png" Type="http://schemas.openxmlformats.org/officeDocument/2006/relationships/image"/><Relationship Id="rId9" Target="../media/image2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7.png" Type="http://schemas.openxmlformats.org/officeDocument/2006/relationships/image"/><Relationship Id="rId11" Target="../media/image206.png" Type="http://schemas.openxmlformats.org/officeDocument/2006/relationships/image"/><Relationship Id="rId12" Target="../media/image207.png" Type="http://schemas.openxmlformats.org/officeDocument/2006/relationships/image"/><Relationship Id="rId13" Target="../media/image219.png" Type="http://schemas.openxmlformats.org/officeDocument/2006/relationships/image"/><Relationship Id="rId14" Target="../media/image209.png" Type="http://schemas.openxmlformats.org/officeDocument/2006/relationships/image"/><Relationship Id="rId15" Target="../media/image210.png" Type="http://schemas.openxmlformats.org/officeDocument/2006/relationships/image"/><Relationship Id="rId16" Target="../media/image205.png" Type="http://schemas.openxmlformats.org/officeDocument/2006/relationships/image"/><Relationship Id="rId17" Target="../media/image211.png" Type="http://schemas.openxmlformats.org/officeDocument/2006/relationships/image"/><Relationship Id="rId18" Target="../media/image212.png" Type="http://schemas.openxmlformats.org/officeDocument/2006/relationships/image"/><Relationship Id="rId19" Target="../media/image177.png" Type="http://schemas.openxmlformats.org/officeDocument/2006/relationships/image"/><Relationship Id="rId2" Target="../media/image1.png" Type="http://schemas.openxmlformats.org/officeDocument/2006/relationships/image"/><Relationship Id="rId20" Target="../media/image17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218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1.png" Type="http://schemas.openxmlformats.org/officeDocument/2006/relationships/image"/><Relationship Id="rId11" Target="../media/image222.png" Type="http://schemas.openxmlformats.org/officeDocument/2006/relationships/image"/><Relationship Id="rId12" Target="../media/image223.png" Type="http://schemas.openxmlformats.org/officeDocument/2006/relationships/image"/><Relationship Id="rId13" Target="../media/image224.png" Type="http://schemas.openxmlformats.org/officeDocument/2006/relationships/image"/><Relationship Id="rId14" Target="../media/image225.png" Type="http://schemas.openxmlformats.org/officeDocument/2006/relationships/image"/><Relationship Id="rId15" Target="../media/image226.png" Type="http://schemas.openxmlformats.org/officeDocument/2006/relationships/image"/><Relationship Id="rId16" Target="../media/image227.png" Type="http://schemas.openxmlformats.org/officeDocument/2006/relationships/image"/><Relationship Id="rId17" Target="../media/image177.png" Type="http://schemas.openxmlformats.org/officeDocument/2006/relationships/image"/><Relationship Id="rId18" Target="../media/image17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220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17" Target="../media/image24.png" Type="http://schemas.openxmlformats.org/officeDocument/2006/relationships/image"/><Relationship Id="rId18" Target="../media/image25.png" Type="http://schemas.openxmlformats.org/officeDocument/2006/relationships/image"/><Relationship Id="rId19" Target="../media/image26.pn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1.png" Type="http://schemas.openxmlformats.org/officeDocument/2006/relationships/image"/><Relationship Id="rId11" Target="../media/image222.png" Type="http://schemas.openxmlformats.org/officeDocument/2006/relationships/image"/><Relationship Id="rId12" Target="../media/image223.png" Type="http://schemas.openxmlformats.org/officeDocument/2006/relationships/image"/><Relationship Id="rId13" Target="../media/image224.png" Type="http://schemas.openxmlformats.org/officeDocument/2006/relationships/image"/><Relationship Id="rId14" Target="../media/image225.png" Type="http://schemas.openxmlformats.org/officeDocument/2006/relationships/image"/><Relationship Id="rId15" Target="../media/image226.png" Type="http://schemas.openxmlformats.org/officeDocument/2006/relationships/image"/><Relationship Id="rId16" Target="../media/image229.png" Type="http://schemas.openxmlformats.org/officeDocument/2006/relationships/image"/><Relationship Id="rId17" Target="../media/image177.png" Type="http://schemas.openxmlformats.org/officeDocument/2006/relationships/image"/><Relationship Id="rId18" Target="../media/image17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228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3.png" Type="http://schemas.openxmlformats.org/officeDocument/2006/relationships/image"/><Relationship Id="rId11" Target="../media/image221.png" Type="http://schemas.openxmlformats.org/officeDocument/2006/relationships/image"/><Relationship Id="rId12" Target="../media/image232.png" Type="http://schemas.openxmlformats.org/officeDocument/2006/relationships/image"/><Relationship Id="rId13" Target="../media/image233.png" Type="http://schemas.openxmlformats.org/officeDocument/2006/relationships/image"/><Relationship Id="rId14" Target="../media/image234.png" Type="http://schemas.openxmlformats.org/officeDocument/2006/relationships/image"/><Relationship Id="rId15" Target="../media/image235.png" Type="http://schemas.openxmlformats.org/officeDocument/2006/relationships/image"/><Relationship Id="rId16" Target="../media/image236.png" Type="http://schemas.openxmlformats.org/officeDocument/2006/relationships/image"/><Relationship Id="rId17" Target="../media/image177.png" Type="http://schemas.openxmlformats.org/officeDocument/2006/relationships/image"/><Relationship Id="rId18" Target="../media/image17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230.png" Type="http://schemas.openxmlformats.org/officeDocument/2006/relationships/image"/><Relationship Id="rId9" Target="../media/image2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9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240.png" Type="http://schemas.openxmlformats.org/officeDocument/2006/relationships/image"/><Relationship Id="rId18" Target="../media/image173.png" Type="http://schemas.openxmlformats.org/officeDocument/2006/relationships/image"/><Relationship Id="rId19" Target="../media/image241.png" Type="http://schemas.openxmlformats.org/officeDocument/2006/relationships/image"/><Relationship Id="rId2" Target="../media/image1.png" Type="http://schemas.openxmlformats.org/officeDocument/2006/relationships/image"/><Relationship Id="rId20" Target="../media/image177.png" Type="http://schemas.openxmlformats.org/officeDocument/2006/relationships/image"/><Relationship Id="rId21" Target="../media/image17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177.png" Type="http://schemas.openxmlformats.org/officeDocument/2006/relationships/image"/><Relationship Id="rId13" Target="../media/image17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242.png" Type="http://schemas.openxmlformats.org/officeDocument/2006/relationships/image"/><Relationship Id="rId9" Target="../media/image2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7.png" Type="http://schemas.openxmlformats.org/officeDocument/2006/relationships/image"/><Relationship Id="rId11" Target="../media/image247.png" Type="http://schemas.openxmlformats.org/officeDocument/2006/relationships/image"/><Relationship Id="rId12" Target="../media/image209.png" Type="http://schemas.openxmlformats.org/officeDocument/2006/relationships/image"/><Relationship Id="rId13" Target="../media/image210.png" Type="http://schemas.openxmlformats.org/officeDocument/2006/relationships/image"/><Relationship Id="rId14" Target="../media/image248.png" Type="http://schemas.openxmlformats.org/officeDocument/2006/relationships/image"/><Relationship Id="rId15" Target="../media/image212.png" Type="http://schemas.openxmlformats.org/officeDocument/2006/relationships/image"/><Relationship Id="rId16" Target="../media/image177.png" Type="http://schemas.openxmlformats.org/officeDocument/2006/relationships/image"/><Relationship Id="rId17" Target="../media/image17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.png" Type="http://schemas.openxmlformats.org/officeDocument/2006/relationships/image"/><Relationship Id="rId8" Target="../media/image246.png" Type="http://schemas.openxmlformats.org/officeDocument/2006/relationships/image"/><Relationship Id="rId9" Target="../media/image20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14" Target="../media/image255.png" Type="http://schemas.openxmlformats.org/officeDocument/2006/relationships/image"/><Relationship Id="rId15" Target="../media/image256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9.png" Type="http://schemas.openxmlformats.org/officeDocument/2006/relationships/image"/><Relationship Id="rId11" Target="../media/image260.png" Type="http://schemas.openxmlformats.org/officeDocument/2006/relationships/image"/><Relationship Id="rId12" Target="../media/image261.png" Type="http://schemas.openxmlformats.org/officeDocument/2006/relationships/image"/><Relationship Id="rId13" Target="../media/image262.png" Type="http://schemas.openxmlformats.org/officeDocument/2006/relationships/image"/><Relationship Id="rId14" Target="../media/image263.png" Type="http://schemas.openxmlformats.org/officeDocument/2006/relationships/image"/><Relationship Id="rId15" Target="../media/image264.png" Type="http://schemas.openxmlformats.org/officeDocument/2006/relationships/image"/><Relationship Id="rId16" Target="../media/image265.png" Type="http://schemas.openxmlformats.org/officeDocument/2006/relationships/image"/><Relationship Id="rId17" Target="../media/image266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57.png" Type="http://schemas.openxmlformats.org/officeDocument/2006/relationships/image"/><Relationship Id="rId8" Target="../media/image258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26.png" Type="http://schemas.openxmlformats.org/officeDocument/2006/relationships/image"/><Relationship Id="rId5" Target="../media/image31.png" Type="http://schemas.openxmlformats.org/officeDocument/2006/relationships/image"/><Relationship Id="rId6" Target="../media/image267.png" Type="http://schemas.openxmlformats.org/officeDocument/2006/relationships/image"/><Relationship Id="rId7" Target="../media/image4.png" Type="http://schemas.openxmlformats.org/officeDocument/2006/relationships/image"/><Relationship Id="rId8" Target="../media/image26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3.png" Type="http://schemas.openxmlformats.org/officeDocument/2006/relationships/image"/><Relationship Id="rId11" Target="../media/image217.png" Type="http://schemas.openxmlformats.org/officeDocument/2006/relationships/image"/><Relationship Id="rId12" Target="../media/image271.png" Type="http://schemas.openxmlformats.org/officeDocument/2006/relationships/image"/><Relationship Id="rId13" Target="../media/image272.png" Type="http://schemas.openxmlformats.org/officeDocument/2006/relationships/image"/><Relationship Id="rId14" Target="../media/image273.png" Type="http://schemas.openxmlformats.org/officeDocument/2006/relationships/image"/><Relationship Id="rId15" Target="../media/image274.png" Type="http://schemas.openxmlformats.org/officeDocument/2006/relationships/image"/><Relationship Id="rId16" Target="../media/image275.png" Type="http://schemas.openxmlformats.org/officeDocument/2006/relationships/image"/><Relationship Id="rId17" Target="../media/image276.png" Type="http://schemas.openxmlformats.org/officeDocument/2006/relationships/image"/><Relationship Id="rId18" Target="../media/image277.png" Type="http://schemas.openxmlformats.org/officeDocument/2006/relationships/image"/><Relationship Id="rId19" Target="../media/image278.png" Type="http://schemas.openxmlformats.org/officeDocument/2006/relationships/image"/><Relationship Id="rId2" Target="../media/image1.png" Type="http://schemas.openxmlformats.org/officeDocument/2006/relationships/image"/><Relationship Id="rId20" Target="../media/image279.png" Type="http://schemas.openxmlformats.org/officeDocument/2006/relationships/image"/><Relationship Id="rId21" Target="../media/image280.png" Type="http://schemas.openxmlformats.org/officeDocument/2006/relationships/image"/><Relationship Id="rId22" Target="../media/image281.png" Type="http://schemas.openxmlformats.org/officeDocument/2006/relationships/image"/><Relationship Id="rId23" Target="../media/image282.png" Type="http://schemas.openxmlformats.org/officeDocument/2006/relationships/image"/><Relationship Id="rId24" Target="../media/image283.png" Type="http://schemas.openxmlformats.org/officeDocument/2006/relationships/image"/><Relationship Id="rId25" Target="../media/image284.png" Type="http://schemas.openxmlformats.org/officeDocument/2006/relationships/image"/><Relationship Id="rId26" Target="../media/image285.png" Type="http://schemas.openxmlformats.org/officeDocument/2006/relationships/image"/><Relationship Id="rId27" Target="../media/image286.png" Type="http://schemas.openxmlformats.org/officeDocument/2006/relationships/image"/><Relationship Id="rId28" Target="../media/image287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269.png" Type="http://schemas.openxmlformats.org/officeDocument/2006/relationships/image"/><Relationship Id="rId8" Target="../media/image270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26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18" Target="../media/image46.png" Type="http://schemas.openxmlformats.org/officeDocument/2006/relationships/image"/><Relationship Id="rId19" Target="../media/image47.png" Type="http://schemas.openxmlformats.org/officeDocument/2006/relationships/image"/><Relationship Id="rId2" Target="../media/image1.png" Type="http://schemas.openxmlformats.org/officeDocument/2006/relationships/image"/><Relationship Id="rId20" Target="../media/image48.png" Type="http://schemas.openxmlformats.org/officeDocument/2006/relationships/image"/><Relationship Id="rId3" Target="../media/image25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26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18" Target="../media/image58.png" Type="http://schemas.openxmlformats.org/officeDocument/2006/relationships/image"/><Relationship Id="rId19" Target="../media/image59.png" Type="http://schemas.openxmlformats.org/officeDocument/2006/relationships/image"/><Relationship Id="rId2" Target="../media/image1.png" Type="http://schemas.openxmlformats.org/officeDocument/2006/relationships/image"/><Relationship Id="rId20" Target="../media/image60.png" Type="http://schemas.openxmlformats.org/officeDocument/2006/relationships/image"/><Relationship Id="rId21" Target="../media/image61.png" Type="http://schemas.openxmlformats.org/officeDocument/2006/relationships/image"/><Relationship Id="rId22" Target="../media/image62.png" Type="http://schemas.openxmlformats.org/officeDocument/2006/relationships/image"/><Relationship Id="rId23" Target="../media/image63.png" Type="http://schemas.openxmlformats.org/officeDocument/2006/relationships/image"/><Relationship Id="rId24" Target="../media/image64.png" Type="http://schemas.openxmlformats.org/officeDocument/2006/relationships/image"/><Relationship Id="rId25" Target="../media/image65.png" Type="http://schemas.openxmlformats.org/officeDocument/2006/relationships/image"/><Relationship Id="rId26" Target="../media/image66.png" Type="http://schemas.openxmlformats.org/officeDocument/2006/relationships/image"/><Relationship Id="rId27" Target="../media/image67.png" Type="http://schemas.openxmlformats.org/officeDocument/2006/relationships/image"/><Relationship Id="rId28" Target="../media/image68.png" Type="http://schemas.openxmlformats.org/officeDocument/2006/relationships/image"/><Relationship Id="rId29" Target="../media/image69.png" Type="http://schemas.openxmlformats.org/officeDocument/2006/relationships/image"/><Relationship Id="rId3" Target="../media/image25.png" Type="http://schemas.openxmlformats.org/officeDocument/2006/relationships/image"/><Relationship Id="rId30" Target="../media/image70.png" Type="http://schemas.openxmlformats.org/officeDocument/2006/relationships/image"/><Relationship Id="rId31" Target="../media/image71.png" Type="http://schemas.openxmlformats.org/officeDocument/2006/relationships/image"/><Relationship Id="rId32" Target="../media/image72.png" Type="http://schemas.openxmlformats.org/officeDocument/2006/relationships/image"/><Relationship Id="rId33" Target="../media/image73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26.png" Type="http://schemas.openxmlformats.org/officeDocument/2006/relationships/image"/><Relationship Id="rId7" Target="../media/image31.png" Type="http://schemas.openxmlformats.org/officeDocument/2006/relationships/image"/><Relationship Id="rId8" Target="../media/image3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15" Target="../media/image86.png" Type="http://schemas.openxmlformats.org/officeDocument/2006/relationships/image"/><Relationship Id="rId16" Target="../media/image87.png" Type="http://schemas.openxmlformats.org/officeDocument/2006/relationships/image"/><Relationship Id="rId17" Target="../media/image88.png" Type="http://schemas.openxmlformats.org/officeDocument/2006/relationships/image"/><Relationship Id="rId18" Target="../media/image89.png" Type="http://schemas.openxmlformats.org/officeDocument/2006/relationships/image"/><Relationship Id="rId19" Target="../media/image90.png" Type="http://schemas.openxmlformats.org/officeDocument/2006/relationships/image"/><Relationship Id="rId2" Target="../media/image1.png" Type="http://schemas.openxmlformats.org/officeDocument/2006/relationships/image"/><Relationship Id="rId20" Target="../media/image91.png" Type="http://schemas.openxmlformats.org/officeDocument/2006/relationships/image"/><Relationship Id="rId21" Target="../media/image92.png" Type="http://schemas.openxmlformats.org/officeDocument/2006/relationships/image"/><Relationship Id="rId22" Target="../media/image93.png" Type="http://schemas.openxmlformats.org/officeDocument/2006/relationships/image"/><Relationship Id="rId23" Target="../media/image94.png" Type="http://schemas.openxmlformats.org/officeDocument/2006/relationships/image"/><Relationship Id="rId24" Target="../media/image29.png" Type="http://schemas.openxmlformats.org/officeDocument/2006/relationships/image"/><Relationship Id="rId25" Target="../media/image30.png" Type="http://schemas.openxmlformats.org/officeDocument/2006/relationships/image"/><Relationship Id="rId26" Target="../media/image26.png" Type="http://schemas.openxmlformats.org/officeDocument/2006/relationships/image"/><Relationship Id="rId27" Target="../media/image31.png" Type="http://schemas.openxmlformats.org/officeDocument/2006/relationships/image"/><Relationship Id="rId28" Target="../media/image95.png" Type="http://schemas.openxmlformats.org/officeDocument/2006/relationships/image"/><Relationship Id="rId29" Target="../media/image96.png" Type="http://schemas.openxmlformats.org/officeDocument/2006/relationships/image"/><Relationship Id="rId3" Target="../media/image74.png" Type="http://schemas.openxmlformats.org/officeDocument/2006/relationships/image"/><Relationship Id="rId30" Target="../media/image97.png" Type="http://schemas.openxmlformats.org/officeDocument/2006/relationships/image"/><Relationship Id="rId31" Target="../media/image98.png" Type="http://schemas.openxmlformats.org/officeDocument/2006/relationships/image"/><Relationship Id="rId32" Target="../media/image99.png" Type="http://schemas.openxmlformats.org/officeDocument/2006/relationships/image"/><Relationship Id="rId33" Target="../media/image100.png" Type="http://schemas.openxmlformats.org/officeDocument/2006/relationships/image"/><Relationship Id="rId34" Target="../media/image38.png" Type="http://schemas.openxmlformats.org/officeDocument/2006/relationships/image"/><Relationship Id="rId35" Target="../media/image101.png" Type="http://schemas.openxmlformats.org/officeDocument/2006/relationships/image"/><Relationship Id="rId36" Target="../media/image102.png" Type="http://schemas.openxmlformats.org/officeDocument/2006/relationships/image"/><Relationship Id="rId37" Target="../media/image103.png" Type="http://schemas.openxmlformats.org/officeDocument/2006/relationships/image"/><Relationship Id="rId38" Target="../media/image104.png" Type="http://schemas.openxmlformats.org/officeDocument/2006/relationships/image"/><Relationship Id="rId39" Target="../media/image105.pn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png" Type="http://schemas.openxmlformats.org/officeDocument/2006/relationships/image"/><Relationship Id="rId12" Target="../media/image110.png" Type="http://schemas.openxmlformats.org/officeDocument/2006/relationships/image"/><Relationship Id="rId13" Target="../media/image111.png" Type="http://schemas.openxmlformats.org/officeDocument/2006/relationships/image"/><Relationship Id="rId14" Target="../media/image112.png" Type="http://schemas.openxmlformats.org/officeDocument/2006/relationships/image"/><Relationship Id="rId15" Target="../media/image113.png" Type="http://schemas.openxmlformats.org/officeDocument/2006/relationships/image"/><Relationship Id="rId16" Target="../media/image114.png" Type="http://schemas.openxmlformats.org/officeDocument/2006/relationships/image"/><Relationship Id="rId17" Target="../media/image115.png" Type="http://schemas.openxmlformats.org/officeDocument/2006/relationships/image"/><Relationship Id="rId18" Target="../media/image116.png" Type="http://schemas.openxmlformats.org/officeDocument/2006/relationships/image"/><Relationship Id="rId19" Target="../media/image117.png" Type="http://schemas.openxmlformats.org/officeDocument/2006/relationships/image"/><Relationship Id="rId2" Target="../media/image1.png" Type="http://schemas.openxmlformats.org/officeDocument/2006/relationships/image"/><Relationship Id="rId20" Target="../media/image11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106.png" Type="http://schemas.openxmlformats.org/officeDocument/2006/relationships/image"/><Relationship Id="rId8" Target="../media/image107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11" Target="../media/image122.png" Type="http://schemas.openxmlformats.org/officeDocument/2006/relationships/image"/><Relationship Id="rId12" Target="../media/image123.png" Type="http://schemas.openxmlformats.org/officeDocument/2006/relationships/image"/><Relationship Id="rId13" Target="../media/image124.png" Type="http://schemas.openxmlformats.org/officeDocument/2006/relationships/image"/><Relationship Id="rId14" Target="../media/image125.png" Type="http://schemas.openxmlformats.org/officeDocument/2006/relationships/image"/><Relationship Id="rId15" Target="../media/image126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119.png" Type="http://schemas.openxmlformats.org/officeDocument/2006/relationships/image"/><Relationship Id="rId8" Target="../media/image120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8.png" Type="http://schemas.openxmlformats.org/officeDocument/2006/relationships/image"/><Relationship Id="rId11" Target="../media/image129.png" Type="http://schemas.openxmlformats.org/officeDocument/2006/relationships/image"/><Relationship Id="rId12" Target="../media/image130.png" Type="http://schemas.openxmlformats.org/officeDocument/2006/relationships/image"/><Relationship Id="rId13" Target="../media/image131.png" Type="http://schemas.openxmlformats.org/officeDocument/2006/relationships/image"/><Relationship Id="rId14" Target="../media/image132.png" Type="http://schemas.openxmlformats.org/officeDocument/2006/relationships/image"/><Relationship Id="rId15" Target="../media/image133.png" Type="http://schemas.openxmlformats.org/officeDocument/2006/relationships/image"/><Relationship Id="rId16" Target="../media/image134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31.png" Type="http://schemas.openxmlformats.org/officeDocument/2006/relationships/image"/><Relationship Id="rId7" Target="../media/image119.png" Type="http://schemas.openxmlformats.org/officeDocument/2006/relationships/image"/><Relationship Id="rId8" Target="../media/image127.pn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4800" y="8839200"/>
            <a:ext cx="1054100" cy="72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9537700"/>
            <a:ext cx="17716500" cy="45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42600" y="2743200"/>
            <a:ext cx="7213600" cy="656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5486400"/>
            <a:ext cx="7835900" cy="74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70200" y="2349500"/>
            <a:ext cx="5664200" cy="97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371600" y="2603500"/>
            <a:ext cx="13690600" cy="3797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766189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000500" y="6146800"/>
            <a:ext cx="2413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987800" y="5918200"/>
            <a:ext cx="42926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78200" y="5892800"/>
            <a:ext cx="9525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02100" y="838200"/>
            <a:ext cx="77597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00400" y="1028700"/>
            <a:ext cx="10795000" cy="2324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28100" y="3276600"/>
            <a:ext cx="3822700" cy="2806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03200" y="3073400"/>
            <a:ext cx="3886200" cy="3251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00200" y="3060700"/>
            <a:ext cx="5829300" cy="1409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6129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060700" y="3771900"/>
            <a:ext cx="9017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00200" y="4622800"/>
            <a:ext cx="5829300" cy="1409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161290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073400" y="5422900"/>
            <a:ext cx="9017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6600" y="3238500"/>
            <a:ext cx="2959100" cy="495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19200" y="3111500"/>
            <a:ext cx="2603500" cy="1727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695700" y="3454400"/>
            <a:ext cx="3695700" cy="762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822700" y="3784600"/>
            <a:ext cx="3314700" cy="635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91000" y="5486400"/>
            <a:ext cx="2641600" cy="635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2000" y="4889500"/>
            <a:ext cx="2959100" cy="495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31900" y="4762500"/>
            <a:ext cx="2705100" cy="1727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530600" y="4902200"/>
            <a:ext cx="3937000" cy="723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00200" y="6146800"/>
            <a:ext cx="5829300" cy="14097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16129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073400" y="6946900"/>
            <a:ext cx="9017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975100" y="6896100"/>
            <a:ext cx="3200400" cy="635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2000" y="6413500"/>
            <a:ext cx="2959100" cy="495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31900" y="6273800"/>
            <a:ext cx="2641600" cy="1727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289300" y="6540500"/>
            <a:ext cx="4165600" cy="508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00200" y="7747000"/>
            <a:ext cx="5829300" cy="14097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161290000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073400" y="8547100"/>
            <a:ext cx="901700" cy="12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775200" y="8496300"/>
            <a:ext cx="1511300" cy="635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727200" y="7861300"/>
            <a:ext cx="1866900" cy="1333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082800" y="8140700"/>
            <a:ext cx="5372100" cy="508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204200" y="6642100"/>
            <a:ext cx="4800600" cy="749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509000" y="7112000"/>
            <a:ext cx="8813800" cy="1155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521700" y="8051800"/>
            <a:ext cx="88138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02100" y="838200"/>
            <a:ext cx="77597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00400" y="1028700"/>
            <a:ext cx="10795000" cy="2324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94800" y="6134100"/>
            <a:ext cx="3797300" cy="2844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94800" y="3289300"/>
            <a:ext cx="3797300" cy="284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38200" y="6134100"/>
            <a:ext cx="3797300" cy="2844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538200" y="3289300"/>
            <a:ext cx="3797300" cy="284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0100" y="6134100"/>
            <a:ext cx="3797300" cy="2844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0100" y="3289300"/>
            <a:ext cx="3797300" cy="2844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90600" y="6756400"/>
            <a:ext cx="3543300" cy="2070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68400" y="6007100"/>
            <a:ext cx="3124200" cy="1155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92700" y="6134100"/>
            <a:ext cx="3797300" cy="2844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143500" y="3289300"/>
            <a:ext cx="3797300" cy="2844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270500" y="6769100"/>
            <a:ext cx="3556000" cy="2298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575300" y="6032500"/>
            <a:ext cx="3213100" cy="1155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372600" y="6794500"/>
            <a:ext cx="3492500" cy="2006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6032500"/>
            <a:ext cx="3213100" cy="1155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46200" y="6032500"/>
            <a:ext cx="3200400" cy="1155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716000" y="6769100"/>
            <a:ext cx="34925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66900" y="3632200"/>
            <a:ext cx="5092700" cy="574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41700" y="3797300"/>
            <a:ext cx="17932400" cy="5867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686300" y="4178300"/>
            <a:ext cx="3187700" cy="1079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49800" y="5130800"/>
            <a:ext cx="63500" cy="63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71600" y="2984500"/>
            <a:ext cx="2768600" cy="82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594600" y="3810000"/>
            <a:ext cx="97155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9500" y="2984500"/>
            <a:ext cx="30480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76400" y="4533900"/>
            <a:ext cx="7785100" cy="3543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09100" y="5943600"/>
            <a:ext cx="1524000" cy="838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10900" y="5803900"/>
            <a:ext cx="5753100" cy="1155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150600" y="5842000"/>
            <a:ext cx="5511800" cy="1155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010900" y="5702300"/>
            <a:ext cx="5715000" cy="1143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010900" y="5295900"/>
            <a:ext cx="406400" cy="40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099800" y="5422900"/>
            <a:ext cx="215900" cy="152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366500" y="5168900"/>
            <a:ext cx="30099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3683000"/>
            <a:ext cx="8547100" cy="5803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" y="2921000"/>
            <a:ext cx="2819400" cy="889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77400" y="4749800"/>
            <a:ext cx="266700" cy="266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79000" y="4851400"/>
            <a:ext cx="76200" cy="76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3284093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93300" y="4864100"/>
            <a:ext cx="2679700" cy="25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3881100" y="3009900"/>
            <a:ext cx="990600" cy="3797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3919200" y="3048000"/>
            <a:ext cx="901700" cy="3708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950700" y="4610100"/>
            <a:ext cx="4381500" cy="685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90100" y="74803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91700" y="7581900"/>
            <a:ext cx="76200" cy="762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3284093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06000" y="7594600"/>
            <a:ext cx="2679700" cy="254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3881100" y="5740400"/>
            <a:ext cx="990600" cy="3784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13931900" y="5778500"/>
            <a:ext cx="901700" cy="3695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369800" y="7340600"/>
            <a:ext cx="3975100" cy="685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81200" y="3683000"/>
            <a:ext cx="6527800" cy="5029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66300" y="3619500"/>
            <a:ext cx="6527800" cy="5156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39200" y="6096000"/>
            <a:ext cx="609600" cy="177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2921000"/>
            <a:ext cx="2819400" cy="889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00300" y="8661400"/>
            <a:ext cx="6121400" cy="546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32000" y="8661400"/>
            <a:ext cx="6273800" cy="673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72700" y="8661400"/>
            <a:ext cx="6121400" cy="546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83800" y="8661400"/>
            <a:ext cx="6032500" cy="673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" y="3644900"/>
            <a:ext cx="9258300" cy="5664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" y="2921000"/>
            <a:ext cx="2819400" cy="889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03900" y="4216400"/>
            <a:ext cx="279400" cy="27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15500" y="4076700"/>
            <a:ext cx="279400" cy="279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857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3335000" y="6375400"/>
            <a:ext cx="1066800" cy="63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56900" y="6743700"/>
            <a:ext cx="6286500" cy="1231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807700" y="7035800"/>
            <a:ext cx="6172200" cy="1016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820400" y="6756400"/>
            <a:ext cx="1130300" cy="876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756900" y="4775200"/>
            <a:ext cx="6286500" cy="1117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820400" y="5130800"/>
            <a:ext cx="6184900" cy="1104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820400" y="4787900"/>
            <a:ext cx="2120900" cy="889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73300" y="3556000"/>
            <a:ext cx="5765800" cy="5829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48200" y="6248400"/>
            <a:ext cx="16497300" cy="3352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75700" y="3543300"/>
            <a:ext cx="4102100" cy="3187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66700" y="3606800"/>
            <a:ext cx="4000500" cy="3111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20800" y="2921000"/>
            <a:ext cx="2819400" cy="889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9900" y="3695700"/>
            <a:ext cx="7772400" cy="5676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0800" y="2921000"/>
            <a:ext cx="2819400" cy="889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857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839700" y="6223000"/>
            <a:ext cx="1066800" cy="6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61600" y="6591300"/>
            <a:ext cx="6286500" cy="1231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312400" y="6883400"/>
            <a:ext cx="6172200" cy="1016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312400" y="6604000"/>
            <a:ext cx="1130300" cy="876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61600" y="4622800"/>
            <a:ext cx="6286500" cy="1117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01100" y="3975100"/>
            <a:ext cx="2794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184900" y="4114800"/>
            <a:ext cx="2794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470400" y="4343400"/>
            <a:ext cx="279400" cy="279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325100" y="4978400"/>
            <a:ext cx="6184900" cy="1104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312400" y="4635500"/>
            <a:ext cx="2120900" cy="889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3810000"/>
            <a:ext cx="9169400" cy="5118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3500" y="2921000"/>
            <a:ext cx="2819400" cy="889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37800" y="5727700"/>
            <a:ext cx="165100" cy="165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01300" y="5778500"/>
            <a:ext cx="38100" cy="38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3069971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90200" y="5803900"/>
            <a:ext cx="2501900" cy="25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4338300" y="3848100"/>
            <a:ext cx="1003300" cy="3860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4376400" y="3886200"/>
            <a:ext cx="914400" cy="3771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169900" y="5334000"/>
            <a:ext cx="3441700" cy="1016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8839200"/>
            <a:ext cx="10541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9537700"/>
            <a:ext cx="17716500" cy="457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74645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86000" y="4127500"/>
            <a:ext cx="4025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06800" y="3136900"/>
            <a:ext cx="14097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03400" y="4178300"/>
            <a:ext cx="4775200" cy="1447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74645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37400" y="4127500"/>
            <a:ext cx="40259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83600" y="3136900"/>
            <a:ext cx="1397000" cy="1117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874645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76100" y="4127500"/>
            <a:ext cx="40259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0" y="3136900"/>
            <a:ext cx="1397000" cy="1117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874645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86000" y="7175500"/>
            <a:ext cx="40259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44900" y="6184900"/>
            <a:ext cx="1409700" cy="1117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7300" y="7137400"/>
            <a:ext cx="5308600" cy="153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874645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37400" y="7175500"/>
            <a:ext cx="4025900" cy="2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83600" y="6184900"/>
            <a:ext cx="1397000" cy="1117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31000" y="7226300"/>
            <a:ext cx="4965700" cy="1460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874645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76100" y="7175500"/>
            <a:ext cx="40259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0" y="6184900"/>
            <a:ext cx="1397000" cy="1117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11000" y="7251700"/>
            <a:ext cx="4559300" cy="1409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997700" y="4191000"/>
            <a:ext cx="4330700" cy="1460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477500" y="4051300"/>
            <a:ext cx="5956300" cy="15748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445000" y="774700"/>
            <a:ext cx="7391400" cy="876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87400" y="876300"/>
            <a:ext cx="133096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" y="3619500"/>
            <a:ext cx="10160000" cy="5588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3500" y="2921000"/>
            <a:ext cx="2819400" cy="889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14100" y="4203700"/>
            <a:ext cx="165100" cy="16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77600" y="4267200"/>
            <a:ext cx="38100" cy="38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3069971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379200" y="4292600"/>
            <a:ext cx="2501900" cy="25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5214600" y="2324100"/>
            <a:ext cx="1003300" cy="3860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5252700" y="2374900"/>
            <a:ext cx="914400" cy="3771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135100" y="3746500"/>
            <a:ext cx="3327400" cy="1104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79700" y="3822700"/>
            <a:ext cx="6337300" cy="370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59100" y="7518400"/>
            <a:ext cx="5956300" cy="1841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" y="2921000"/>
            <a:ext cx="2819400" cy="889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97200" y="7975600"/>
            <a:ext cx="6007100" cy="133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997200" y="7581900"/>
            <a:ext cx="3073400" cy="596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14000" y="7518400"/>
            <a:ext cx="5956300" cy="1841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53600" y="2870200"/>
            <a:ext cx="6604000" cy="4686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39400" y="8242300"/>
            <a:ext cx="5626100" cy="1104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26700" y="7594600"/>
            <a:ext cx="2120900" cy="88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" y="3581400"/>
            <a:ext cx="8737600" cy="5765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21900" y="4838700"/>
            <a:ext cx="215900" cy="215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10800" y="4914900"/>
            <a:ext cx="63500" cy="63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3284093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50500" y="4953000"/>
            <a:ext cx="2679700" cy="25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4338300" y="3086100"/>
            <a:ext cx="990600" cy="3797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4376400" y="3136900"/>
            <a:ext cx="901700" cy="3708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07900" y="4699000"/>
            <a:ext cx="4381500" cy="685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3284093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75900" y="7442200"/>
            <a:ext cx="2679700" cy="25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4351000" y="5588000"/>
            <a:ext cx="990600" cy="3784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4389100" y="5638800"/>
            <a:ext cx="901700" cy="3695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72700" y="7327900"/>
            <a:ext cx="215900" cy="215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61600" y="7416800"/>
            <a:ext cx="63500" cy="63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484100" y="7035800"/>
            <a:ext cx="4330700" cy="10033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33500" y="2921000"/>
            <a:ext cx="2806700" cy="889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603500" y="6591300"/>
            <a:ext cx="14871700" cy="3136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74200" y="3505200"/>
            <a:ext cx="7366000" cy="3784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53100" y="6591300"/>
            <a:ext cx="14871700" cy="3136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3441700"/>
            <a:ext cx="7734300" cy="383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68500" y="2857500"/>
            <a:ext cx="7454900" cy="6527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8572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98400" y="6223000"/>
            <a:ext cx="1066800" cy="63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20300" y="6591300"/>
            <a:ext cx="6286500" cy="1231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83800" y="6883400"/>
            <a:ext cx="6261100" cy="1016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83800" y="6604000"/>
            <a:ext cx="1130300" cy="876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20300" y="4622800"/>
            <a:ext cx="6286500" cy="1117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71100" y="4953000"/>
            <a:ext cx="62103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83800" y="4635500"/>
            <a:ext cx="2120900" cy="889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29100" y="838200"/>
            <a:ext cx="7556500" cy="812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51100" y="1028700"/>
            <a:ext cx="11557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40300" y="838200"/>
            <a:ext cx="68707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90500" y="1028700"/>
            <a:ext cx="16891000" cy="2324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92500" y="3187700"/>
            <a:ext cx="3632200" cy="6019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448300" y="2032000"/>
            <a:ext cx="12827000" cy="529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610600" y="3022600"/>
            <a:ext cx="10795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448300" y="5080000"/>
            <a:ext cx="12827000" cy="5448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610600" y="6108700"/>
            <a:ext cx="14224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530600" y="4876800"/>
            <a:ext cx="36068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4107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13300" y="838200"/>
            <a:ext cx="70104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03500" y="1028700"/>
            <a:ext cx="11531600" cy="2324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331974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6096000" y="6121400"/>
            <a:ext cx="65024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331974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65500" y="6223000"/>
            <a:ext cx="121666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67300" y="1485900"/>
            <a:ext cx="1003300" cy="1003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747500" y="1498600"/>
            <a:ext cx="977900" cy="977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34500" y="6134100"/>
            <a:ext cx="1473200" cy="100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343400" y="6096000"/>
            <a:ext cx="6908800" cy="1054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882900" y="2717800"/>
            <a:ext cx="7505700" cy="1003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67800" y="2667000"/>
            <a:ext cx="21590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71300" y="3517900"/>
            <a:ext cx="3048000" cy="322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9400" y="9537700"/>
            <a:ext cx="177165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416300"/>
            <a:ext cx="134747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24300" y="787400"/>
            <a:ext cx="78867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70300" y="1028700"/>
            <a:ext cx="10350500" cy="2324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" y="3009900"/>
            <a:ext cx="30353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2921000"/>
            <a:ext cx="2819400" cy="889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679700" y="8242300"/>
            <a:ext cx="12865100" cy="1041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984500" y="8242300"/>
            <a:ext cx="12852400" cy="863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5613400" y="5562600"/>
            <a:ext cx="3378200" cy="774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6970268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489700" y="5918200"/>
            <a:ext cx="1193800" cy="50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620000" y="3962400"/>
            <a:ext cx="9423400" cy="1092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620000" y="5384800"/>
            <a:ext cx="9448800" cy="1092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683500" y="6845300"/>
            <a:ext cx="9385300" cy="1092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051800" y="5588000"/>
            <a:ext cx="698500" cy="698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051800" y="4165600"/>
            <a:ext cx="698500" cy="698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051800" y="7010400"/>
            <a:ext cx="698500" cy="698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727200" y="3606800"/>
            <a:ext cx="5245100" cy="4102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826500" y="4216400"/>
            <a:ext cx="2006600" cy="1155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826500" y="5435600"/>
            <a:ext cx="2184400" cy="1524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26500" y="7073900"/>
            <a:ext cx="2184400" cy="1168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693400" y="4178300"/>
            <a:ext cx="6273800" cy="1181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909300" y="5422900"/>
            <a:ext cx="6172200" cy="1485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934700" y="6985000"/>
            <a:ext cx="61595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540000" y="266700"/>
            <a:ext cx="23558500" cy="11671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963900" y="8382000"/>
            <a:ext cx="2044700" cy="125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40300" y="838200"/>
            <a:ext cx="68834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9200" y="990600"/>
            <a:ext cx="128651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3530600"/>
            <a:ext cx="6883400" cy="513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42300" y="3022600"/>
            <a:ext cx="19431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75900" y="3022600"/>
            <a:ext cx="19431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22200" y="3022600"/>
            <a:ext cx="1943100" cy="508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10100" y="838200"/>
            <a:ext cx="72136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67200" y="1028700"/>
            <a:ext cx="9994900" cy="2324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21600" y="2971800"/>
            <a:ext cx="2654300" cy="698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69500" y="2984500"/>
            <a:ext cx="2552700" cy="698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001500" y="2984500"/>
            <a:ext cx="26670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242300" y="3797300"/>
            <a:ext cx="8978900" cy="2184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242300" y="6451600"/>
            <a:ext cx="8978900" cy="2184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937500" y="3797300"/>
            <a:ext cx="2946400" cy="723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305800" y="4203700"/>
            <a:ext cx="8851900" cy="1841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886700" y="6464300"/>
            <a:ext cx="3073400" cy="723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394700" y="6858000"/>
            <a:ext cx="8763000" cy="1841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611100" y="3771900"/>
            <a:ext cx="4737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610100" y="838200"/>
            <a:ext cx="72136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84600" y="1028700"/>
            <a:ext cx="10477500" cy="2324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5676900"/>
            <a:ext cx="4229100" cy="3644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36700" y="3289300"/>
            <a:ext cx="1803400" cy="180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27200" y="3479800"/>
            <a:ext cx="1422400" cy="1422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247900" y="3175000"/>
            <a:ext cx="11264900" cy="2032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78100" y="3454400"/>
            <a:ext cx="1460500" cy="146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343400" y="3454400"/>
            <a:ext cx="1460500" cy="146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159500" y="3454400"/>
            <a:ext cx="1460500" cy="1460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855700" y="4114800"/>
            <a:ext cx="1016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950200" y="3454400"/>
            <a:ext cx="1460500" cy="146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401800" y="3886200"/>
            <a:ext cx="1562100" cy="673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867400" y="3733800"/>
            <a:ext cx="18542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55900" y="3860800"/>
            <a:ext cx="1282700" cy="749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29100" y="3860800"/>
            <a:ext cx="1524000" cy="711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632700" y="4000500"/>
            <a:ext cx="1892300" cy="457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79000" y="3454400"/>
            <a:ext cx="1460500" cy="1460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220200" y="3987800"/>
            <a:ext cx="2133600" cy="469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82400" y="3454400"/>
            <a:ext cx="1460500" cy="1460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188700" y="3987800"/>
            <a:ext cx="1981200" cy="469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257800" y="5867400"/>
            <a:ext cx="7200900" cy="571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257800" y="6616700"/>
            <a:ext cx="7200900" cy="571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257800" y="8445500"/>
            <a:ext cx="7200900" cy="571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257800" y="7289800"/>
            <a:ext cx="7200900" cy="927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788900" y="7353300"/>
            <a:ext cx="114300" cy="190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588000" y="8509000"/>
            <a:ext cx="406400" cy="4064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233400" y="5867400"/>
            <a:ext cx="4051300" cy="2349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5257800" y="5930900"/>
            <a:ext cx="7048500" cy="546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080000" y="6680200"/>
            <a:ext cx="7480300" cy="520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791200" y="8496300"/>
            <a:ext cx="6286500" cy="546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5321300" y="7302500"/>
            <a:ext cx="7213600" cy="1003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3220700" y="8128000"/>
            <a:ext cx="4064000" cy="8890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3487400" y="8216900"/>
            <a:ext cx="3568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48700" y="4432300"/>
            <a:ext cx="1866900" cy="635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99300" y="6591300"/>
            <a:ext cx="31242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40800" y="6604000"/>
            <a:ext cx="31242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74100" y="8153400"/>
            <a:ext cx="1841500" cy="12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18800" y="4432300"/>
            <a:ext cx="1866900" cy="635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169400" y="6591300"/>
            <a:ext cx="31242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010900" y="6604000"/>
            <a:ext cx="3124200" cy="127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44200" y="8153400"/>
            <a:ext cx="1841500" cy="127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84400" y="4432300"/>
            <a:ext cx="1866900" cy="635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22300" y="6604000"/>
            <a:ext cx="3124200" cy="12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163800" y="6616700"/>
            <a:ext cx="3124200" cy="127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97100" y="8166100"/>
            <a:ext cx="1841500" cy="12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76200" y="4432300"/>
            <a:ext cx="1866900" cy="6350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226800" y="6591300"/>
            <a:ext cx="3124200" cy="127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68300" y="6604000"/>
            <a:ext cx="3124200" cy="127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01600" y="8153400"/>
            <a:ext cx="1841500" cy="127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652233900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40900" y="4191000"/>
            <a:ext cx="1600200" cy="508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652233900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23700" y="4178300"/>
            <a:ext cx="1600200" cy="508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652233900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06500" y="4178300"/>
            <a:ext cx="1600200" cy="508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94700" y="8420100"/>
            <a:ext cx="8686800" cy="127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4960600" y="6324600"/>
            <a:ext cx="4229100" cy="127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73800" y="6299200"/>
            <a:ext cx="4229100" cy="127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652233900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94700" y="4165600"/>
            <a:ext cx="825500" cy="508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7411300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040100" y="4203700"/>
            <a:ext cx="1041400" cy="127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21800" y="4051300"/>
            <a:ext cx="355600" cy="3556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32900" y="3975100"/>
            <a:ext cx="520700" cy="5461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0" y="4051300"/>
            <a:ext cx="355600" cy="3556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366500" y="3962400"/>
            <a:ext cx="533400" cy="5588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487400" y="4051300"/>
            <a:ext cx="355600" cy="355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23900" y="3975100"/>
            <a:ext cx="520700" cy="5715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595600" y="4051300"/>
            <a:ext cx="355600" cy="3556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532100" y="3962400"/>
            <a:ext cx="520700" cy="5588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661400" y="4533900"/>
            <a:ext cx="1905000" cy="4699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452100" y="4533900"/>
            <a:ext cx="2197100" cy="4699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217400" y="4521200"/>
            <a:ext cx="2476500" cy="4826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757400" y="4546600"/>
            <a:ext cx="2057400" cy="4699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661400" y="5067300"/>
            <a:ext cx="1917700" cy="20193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731500" y="5067300"/>
            <a:ext cx="1917700" cy="15113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750800" y="5067300"/>
            <a:ext cx="1905000" cy="15113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846300" y="5067300"/>
            <a:ext cx="1981200" cy="2019300"/>
          </a:xfrm>
          <a:prstGeom prst="rect">
            <a:avLst/>
          </a:prstGeom>
        </p:spPr>
      </p:pic>
      <p:grpSp>
        <p:nvGrpSpPr>
          <p:cNvPr name="Group 72" id="7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3" id="7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75" id="7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6" id="7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77" id="7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8" id="7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600200" y="3175000"/>
            <a:ext cx="1409700" cy="14097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810000" y="3479800"/>
            <a:ext cx="3467100" cy="838200"/>
          </a:xfrm>
          <a:prstGeom prst="rect">
            <a:avLst/>
          </a:prstGeom>
        </p:spPr>
      </p:pic>
      <p:grpSp>
        <p:nvGrpSpPr>
          <p:cNvPr name="Group 81" id="81"/>
          <p:cNvGrpSpPr/>
          <p:nvPr/>
        </p:nvGrpSpPr>
        <p:grpSpPr>
          <a:xfrm>
            <a:off x="2147483647" y="2147483647"/>
            <a:ext cx="2147483647" cy="267525500"/>
          </a:xfrm>
        </p:grpSpPr>
      </p:grpSp>
      <p:pic>
        <p:nvPicPr>
          <p:cNvPr name="Picture 82" id="8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3009900" y="3886200"/>
            <a:ext cx="812800" cy="25400"/>
          </a:xfrm>
          <a:prstGeom prst="rect">
            <a:avLst/>
          </a:prstGeom>
        </p:spPr>
      </p:pic>
      <p:grpSp>
        <p:nvGrpSpPr>
          <p:cNvPr name="Group 83" id="8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4" id="8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866900" y="3416300"/>
            <a:ext cx="876300" cy="9017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638300" y="5168900"/>
            <a:ext cx="1409700" cy="14097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848100" y="5473700"/>
            <a:ext cx="3467100" cy="838200"/>
          </a:xfrm>
          <a:prstGeom prst="rect">
            <a:avLst/>
          </a:prstGeom>
        </p:spPr>
      </p:pic>
      <p:grpSp>
        <p:nvGrpSpPr>
          <p:cNvPr name="Group 87" id="87"/>
          <p:cNvGrpSpPr/>
          <p:nvPr/>
        </p:nvGrpSpPr>
        <p:grpSpPr>
          <a:xfrm>
            <a:off x="2147483647" y="2147483647"/>
            <a:ext cx="2147483647" cy="267525500"/>
          </a:xfrm>
        </p:grpSpPr>
      </p:grpSp>
      <p:pic>
        <p:nvPicPr>
          <p:cNvPr name="Picture 88" id="8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3048000" y="5880100"/>
            <a:ext cx="812800" cy="254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879600" y="5461000"/>
            <a:ext cx="952500" cy="8255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689100" y="7239000"/>
            <a:ext cx="1409700" cy="14097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898900" y="7556500"/>
            <a:ext cx="3467100" cy="838200"/>
          </a:xfrm>
          <a:prstGeom prst="rect">
            <a:avLst/>
          </a:prstGeom>
        </p:spPr>
      </p:pic>
      <p:grpSp>
        <p:nvGrpSpPr>
          <p:cNvPr name="Group 92" id="92"/>
          <p:cNvGrpSpPr/>
          <p:nvPr/>
        </p:nvGrpSpPr>
        <p:grpSpPr>
          <a:xfrm>
            <a:off x="2147483647" y="2147483647"/>
            <a:ext cx="2147483647" cy="267525500"/>
          </a:xfrm>
        </p:grpSpPr>
      </p:grpSp>
      <p:pic>
        <p:nvPicPr>
          <p:cNvPr name="Picture 93" id="9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3098800" y="7950200"/>
            <a:ext cx="812800" cy="25400"/>
          </a:xfrm>
          <a:prstGeom prst="rect">
            <a:avLst/>
          </a:prstGeom>
        </p:spPr>
      </p:pic>
      <p:grpSp>
        <p:nvGrpSpPr>
          <p:cNvPr name="Group 94" id="9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5" id="9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930400" y="7416800"/>
            <a:ext cx="939800" cy="1104900"/>
          </a:xfrm>
          <a:prstGeom prst="rect">
            <a:avLst/>
          </a:prstGeom>
        </p:spPr>
      </p:pic>
      <p:pic>
        <p:nvPicPr>
          <p:cNvPr name="Picture 96" id="96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4610100" y="838200"/>
            <a:ext cx="7213600" cy="812800"/>
          </a:xfrm>
          <a:prstGeom prst="rect">
            <a:avLst/>
          </a:prstGeom>
        </p:spPr>
      </p:pic>
      <p:pic>
        <p:nvPicPr>
          <p:cNvPr name="Picture 97" id="9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2565400" y="1066800"/>
            <a:ext cx="11696700" cy="2324100"/>
          </a:xfrm>
          <a:prstGeom prst="rect">
            <a:avLst/>
          </a:prstGeom>
        </p:spPr>
      </p:pic>
      <p:pic>
        <p:nvPicPr>
          <p:cNvPr name="Picture 98" id="98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1468100" y="3263900"/>
            <a:ext cx="2692400" cy="977900"/>
          </a:xfrm>
          <a:prstGeom prst="rect">
            <a:avLst/>
          </a:prstGeom>
        </p:spPr>
      </p:pic>
      <p:pic>
        <p:nvPicPr>
          <p:cNvPr name="Picture 99" id="99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3708400" y="3644900"/>
            <a:ext cx="3657600" cy="635000"/>
          </a:xfrm>
          <a:prstGeom prst="rect">
            <a:avLst/>
          </a:prstGeom>
        </p:spPr>
      </p:pic>
      <p:pic>
        <p:nvPicPr>
          <p:cNvPr name="Picture 100" id="100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3594100" y="5638800"/>
            <a:ext cx="3886200" cy="673100"/>
          </a:xfrm>
          <a:prstGeom prst="rect">
            <a:avLst/>
          </a:prstGeom>
        </p:spPr>
      </p:pic>
      <p:pic>
        <p:nvPicPr>
          <p:cNvPr name="Picture 101" id="101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3251200" y="7721600"/>
            <a:ext cx="42672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37100" y="838200"/>
            <a:ext cx="70739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1066800"/>
            <a:ext cx="11303000" cy="2324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552700" y="-203200"/>
            <a:ext cx="13093700" cy="1263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56000" y="-203200"/>
            <a:ext cx="15087600" cy="12636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71700" y="3886200"/>
            <a:ext cx="26162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820900" y="3898900"/>
            <a:ext cx="2870200" cy="46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71700" y="4254500"/>
            <a:ext cx="27940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579600" y="3505200"/>
            <a:ext cx="2870200" cy="571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0" y="5638800"/>
            <a:ext cx="2616200" cy="2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81200" y="5626100"/>
            <a:ext cx="2959100" cy="469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465300" y="5257800"/>
            <a:ext cx="2997200" cy="57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71700" y="6642100"/>
            <a:ext cx="26162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808200" y="6667500"/>
            <a:ext cx="2819400" cy="2044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490700" y="6261100"/>
            <a:ext cx="2984500" cy="571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871700" y="9029700"/>
            <a:ext cx="27178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02100" y="838200"/>
            <a:ext cx="77597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00400" y="1028700"/>
            <a:ext cx="10795000" cy="2324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47200" y="3911600"/>
            <a:ext cx="7518400" cy="5054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34600" y="3175000"/>
            <a:ext cx="5791200" cy="52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26700" y="3175000"/>
            <a:ext cx="5334000" cy="622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70100" y="3187700"/>
            <a:ext cx="6362700" cy="520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873500"/>
            <a:ext cx="7594600" cy="5118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14500" y="3187700"/>
            <a:ext cx="6616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9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980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584200"/>
            <a:ext cx="1524000" cy="342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0" y="584200"/>
            <a:ext cx="9779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02100" y="838200"/>
            <a:ext cx="77597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32100" y="1028700"/>
            <a:ext cx="11176000" cy="2324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1900" y="3060700"/>
            <a:ext cx="9652000" cy="619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64800" y="5588000"/>
            <a:ext cx="165100" cy="16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28300" y="5651500"/>
            <a:ext cx="381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3155696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604500" y="5664200"/>
            <a:ext cx="2578100" cy="25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4554200" y="3657600"/>
            <a:ext cx="1041400" cy="3962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4605000" y="3695700"/>
            <a:ext cx="939800" cy="3886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335000" y="5346700"/>
            <a:ext cx="3632200" cy="711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